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8" r:id="rId4"/>
    <p:sldId id="269" r:id="rId5"/>
    <p:sldId id="270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1E3"/>
    <a:srgbClr val="ACDDFC"/>
    <a:srgbClr val="DE1E5A"/>
    <a:srgbClr val="18A0DB"/>
    <a:srgbClr val="BC0105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256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74466" y="842919"/>
            <a:ext cx="2258939" cy="1661244"/>
            <a:chOff x="243722" y="836224"/>
            <a:chExt cx="2451525" cy="1802874"/>
          </a:xfrm>
        </p:grpSpPr>
        <p:pic>
          <p:nvPicPr>
            <p:cNvPr id="13" name="Jump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2" y="1008125"/>
              <a:ext cx="2451525" cy="1630973"/>
            </a:xfrm>
            <a:prstGeom prst="rect">
              <a:avLst/>
            </a:prstGeom>
          </p:spPr>
        </p:pic>
        <p:pic>
          <p:nvPicPr>
            <p:cNvPr id="14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30" y="836224"/>
              <a:ext cx="66320" cy="381629"/>
            </a:xfrm>
            <a:prstGeom prst="rect">
              <a:avLst/>
            </a:prstGeom>
          </p:spPr>
        </p:pic>
        <p:pic>
          <p:nvPicPr>
            <p:cNvPr id="16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521" y="836224"/>
              <a:ext cx="66320" cy="381629"/>
            </a:xfrm>
            <a:prstGeom prst="rect">
              <a:avLst/>
            </a:prstGeom>
          </p:spPr>
        </p:pic>
      </p:grpSp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73089" y="898656"/>
            <a:ext cx="1102675" cy="1627904"/>
            <a:chOff x="2344963" y="937022"/>
            <a:chExt cx="1196684" cy="1766692"/>
          </a:xfrm>
        </p:grpSpPr>
        <p:pic>
          <p:nvPicPr>
            <p:cNvPr id="9" name="Left S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612">
              <a:off x="2344963" y="1229857"/>
              <a:ext cx="1196684" cy="1473857"/>
            </a:xfrm>
            <a:prstGeom prst="rect">
              <a:avLst/>
            </a:prstGeom>
          </p:spPr>
        </p:pic>
        <p:pic>
          <p:nvPicPr>
            <p:cNvPr id="17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250" y="937022"/>
              <a:ext cx="66320" cy="38162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984070" y="948866"/>
            <a:ext cx="2052774" cy="2702973"/>
            <a:chOff x="3049016" y="1008125"/>
            <a:chExt cx="2227783" cy="2933415"/>
          </a:xfrm>
        </p:grpSpPr>
        <p:pic>
          <p:nvPicPr>
            <p:cNvPr id="6" name="Coa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016" y="1008125"/>
              <a:ext cx="2227783" cy="2933415"/>
            </a:xfrm>
            <a:prstGeom prst="rect">
              <a:avLst/>
            </a:prstGeom>
          </p:spPr>
        </p:pic>
        <p:pic>
          <p:nvPicPr>
            <p:cNvPr id="18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797" y="1027038"/>
              <a:ext cx="66320" cy="381629"/>
            </a:xfrm>
            <a:prstGeom prst="rect">
              <a:avLst/>
            </a:prstGeom>
          </p:spPr>
        </p:pic>
        <p:pic>
          <p:nvPicPr>
            <p:cNvPr id="19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820" y="1027038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229396" y="885997"/>
            <a:ext cx="2159601" cy="1814548"/>
            <a:chOff x="5442301" y="937021"/>
            <a:chExt cx="2343718" cy="1969247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01" y="1032740"/>
              <a:ext cx="2343718" cy="1873528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860967" y="906171"/>
            <a:ext cx="1122633" cy="1603737"/>
            <a:chOff x="7306033" y="929461"/>
            <a:chExt cx="1218343" cy="1740464"/>
          </a:xfrm>
        </p:grpSpPr>
        <p:pic>
          <p:nvPicPr>
            <p:cNvPr id="29" name="Right Soc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7197" flipH="1">
              <a:off x="7306033" y="1169393"/>
              <a:ext cx="1218343" cy="1500532"/>
            </a:xfrm>
            <a:prstGeom prst="rect">
              <a:avLst/>
            </a:prstGeom>
          </p:spPr>
        </p:pic>
        <p:pic>
          <p:nvPicPr>
            <p:cNvPr id="30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365" y="92946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603226" y="1012523"/>
            <a:ext cx="979611" cy="1162419"/>
            <a:chOff x="4910737" y="1038861"/>
            <a:chExt cx="1063128" cy="1261521"/>
          </a:xfrm>
        </p:grpSpPr>
        <p:pic>
          <p:nvPicPr>
            <p:cNvPr id="11" name="Ha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737" y="1171052"/>
              <a:ext cx="1063128" cy="1129330"/>
            </a:xfrm>
            <a:prstGeom prst="rect">
              <a:avLst/>
            </a:prstGeom>
          </p:spPr>
        </p:pic>
        <p:pic>
          <p:nvPicPr>
            <p:cNvPr id="20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713" y="1038861"/>
              <a:ext cx="66320" cy="38162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053108" y="2788744"/>
            <a:ext cx="80653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into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08122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go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50199" y="2788744"/>
            <a:ext cx="796122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to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67110" y="2788744"/>
            <a:ext cx="75663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the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2160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no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I</a:t>
            </a:r>
          </a:p>
        </p:txBody>
      </p:sp>
      <p:sp>
        <p:nvSpPr>
          <p:cNvPr id="33" name="Rectangle: Rounded Corners 32">
            <a:hlinkClick r:id="rId11" action="ppaction://hlinksldjump"/>
          </p:cNvPr>
          <p:cNvSpPr/>
          <p:nvPr/>
        </p:nvSpPr>
        <p:spPr>
          <a:xfrm>
            <a:off x="7632931" y="229777"/>
            <a:ext cx="2587469" cy="37027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74466" y="842919"/>
            <a:ext cx="2258939" cy="1661244"/>
            <a:chOff x="243722" y="836224"/>
            <a:chExt cx="2451525" cy="1802874"/>
          </a:xfrm>
        </p:grpSpPr>
        <p:pic>
          <p:nvPicPr>
            <p:cNvPr id="13" name="Jump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2" y="1008125"/>
              <a:ext cx="2451525" cy="1630973"/>
            </a:xfrm>
            <a:prstGeom prst="rect">
              <a:avLst/>
            </a:prstGeom>
          </p:spPr>
        </p:pic>
        <p:pic>
          <p:nvPicPr>
            <p:cNvPr id="14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30" y="836224"/>
              <a:ext cx="66320" cy="381629"/>
            </a:xfrm>
            <a:prstGeom prst="rect">
              <a:avLst/>
            </a:prstGeom>
          </p:spPr>
        </p:pic>
        <p:pic>
          <p:nvPicPr>
            <p:cNvPr id="16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521" y="836224"/>
              <a:ext cx="66320" cy="381629"/>
            </a:xfrm>
            <a:prstGeom prst="rect">
              <a:avLst/>
            </a:prstGeom>
          </p:spPr>
        </p:pic>
      </p:grpSp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41764" y="898656"/>
            <a:ext cx="1102675" cy="1627904"/>
            <a:chOff x="2344963" y="937022"/>
            <a:chExt cx="1196684" cy="1766692"/>
          </a:xfrm>
        </p:grpSpPr>
        <p:pic>
          <p:nvPicPr>
            <p:cNvPr id="9" name="Left S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612">
              <a:off x="2344963" y="1229857"/>
              <a:ext cx="1196684" cy="1473857"/>
            </a:xfrm>
            <a:prstGeom prst="rect">
              <a:avLst/>
            </a:prstGeom>
          </p:spPr>
        </p:pic>
        <p:pic>
          <p:nvPicPr>
            <p:cNvPr id="17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250" y="937022"/>
              <a:ext cx="66320" cy="38162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153762" y="948866"/>
            <a:ext cx="2052774" cy="2702973"/>
            <a:chOff x="3049016" y="1008125"/>
            <a:chExt cx="2227783" cy="2933415"/>
          </a:xfrm>
        </p:grpSpPr>
        <p:pic>
          <p:nvPicPr>
            <p:cNvPr id="6" name="Coa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016" y="1008125"/>
              <a:ext cx="2227783" cy="2933415"/>
            </a:xfrm>
            <a:prstGeom prst="rect">
              <a:avLst/>
            </a:prstGeom>
          </p:spPr>
        </p:pic>
        <p:pic>
          <p:nvPicPr>
            <p:cNvPr id="18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797" y="1027038"/>
              <a:ext cx="66320" cy="381629"/>
            </a:xfrm>
            <a:prstGeom prst="rect">
              <a:avLst/>
            </a:prstGeom>
          </p:spPr>
        </p:pic>
        <p:pic>
          <p:nvPicPr>
            <p:cNvPr id="19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820" y="1027038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037408" y="885997"/>
            <a:ext cx="2159601" cy="1814548"/>
            <a:chOff x="5442301" y="937021"/>
            <a:chExt cx="2343718" cy="1969247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01" y="1032740"/>
              <a:ext cx="2343718" cy="1873528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134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we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6802" y="2788744"/>
            <a:ext cx="75663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she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0835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me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he</a:t>
            </a:r>
          </a:p>
        </p:txBody>
      </p:sp>
      <p:sp>
        <p:nvSpPr>
          <p:cNvPr id="24" name="Rectangle: Rounded Corners 23">
            <a:hlinkClick r:id="rId9" action="ppaction://hlinksldjump"/>
          </p:cNvPr>
          <p:cNvSpPr/>
          <p:nvPr/>
        </p:nvSpPr>
        <p:spPr>
          <a:xfrm>
            <a:off x="7632931" y="229777"/>
            <a:ext cx="2587469" cy="37027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Next</a:t>
            </a:r>
          </a:p>
        </p:txBody>
      </p:sp>
    </p:spTree>
    <p:extLst>
      <p:ext uri="{BB962C8B-B14F-4D97-AF65-F5344CB8AC3E}">
        <p14:creationId xmlns:p14="http://schemas.microsoft.com/office/powerpoint/2010/main" val="2413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74466" y="842919"/>
            <a:ext cx="2258939" cy="1661244"/>
            <a:chOff x="243722" y="836224"/>
            <a:chExt cx="2451525" cy="1802874"/>
          </a:xfrm>
        </p:grpSpPr>
        <p:pic>
          <p:nvPicPr>
            <p:cNvPr id="13" name="Jump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2" y="1008125"/>
              <a:ext cx="2451525" cy="1630973"/>
            </a:xfrm>
            <a:prstGeom prst="rect">
              <a:avLst/>
            </a:prstGeom>
          </p:spPr>
        </p:pic>
        <p:pic>
          <p:nvPicPr>
            <p:cNvPr id="14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30" y="836224"/>
              <a:ext cx="66320" cy="381629"/>
            </a:xfrm>
            <a:prstGeom prst="rect">
              <a:avLst/>
            </a:prstGeom>
          </p:spPr>
        </p:pic>
        <p:pic>
          <p:nvPicPr>
            <p:cNvPr id="16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521" y="836224"/>
              <a:ext cx="66320" cy="381629"/>
            </a:xfrm>
            <a:prstGeom prst="rect">
              <a:avLst/>
            </a:prstGeom>
          </p:spPr>
        </p:pic>
      </p:grpSp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41764" y="898656"/>
            <a:ext cx="1102675" cy="1627904"/>
            <a:chOff x="2344963" y="937022"/>
            <a:chExt cx="1196684" cy="1766692"/>
          </a:xfrm>
        </p:grpSpPr>
        <p:pic>
          <p:nvPicPr>
            <p:cNvPr id="9" name="Left S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612">
              <a:off x="2344963" y="1229857"/>
              <a:ext cx="1196684" cy="1473857"/>
            </a:xfrm>
            <a:prstGeom prst="rect">
              <a:avLst/>
            </a:prstGeom>
          </p:spPr>
        </p:pic>
        <p:pic>
          <p:nvPicPr>
            <p:cNvPr id="17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250" y="937022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037408" y="885997"/>
            <a:ext cx="2159601" cy="1814548"/>
            <a:chOff x="5442301" y="937021"/>
            <a:chExt cx="2343718" cy="1969247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01" y="1032740"/>
              <a:ext cx="2343718" cy="1873528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134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are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0835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her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be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252285" y="974197"/>
            <a:ext cx="1785123" cy="2278247"/>
            <a:chOff x="3874628" y="1017701"/>
            <a:chExt cx="2125418" cy="271254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628" y="1206111"/>
              <a:ext cx="2125418" cy="25241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92" y="1017701"/>
              <a:ext cx="66320" cy="381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415" y="1017701"/>
              <a:ext cx="66320" cy="38162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736802" y="2788744"/>
            <a:ext cx="818609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you</a:t>
            </a:r>
          </a:p>
        </p:txBody>
      </p:sp>
      <p:sp>
        <p:nvSpPr>
          <p:cNvPr id="28" name="Rectangle: Rounded Corners 27">
            <a:hlinkClick r:id="rId9" action="ppaction://hlinksldjump"/>
          </p:cNvPr>
          <p:cNvSpPr/>
          <p:nvPr/>
        </p:nvSpPr>
        <p:spPr>
          <a:xfrm>
            <a:off x="7641558" y="151516"/>
            <a:ext cx="2587469" cy="37027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Next</a:t>
            </a:r>
          </a:p>
        </p:txBody>
      </p:sp>
    </p:spTree>
    <p:extLst>
      <p:ext uri="{BB962C8B-B14F-4D97-AF65-F5344CB8AC3E}">
        <p14:creationId xmlns:p14="http://schemas.microsoft.com/office/powerpoint/2010/main" val="8433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4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239927" y="733590"/>
            <a:ext cx="1601669" cy="4110308"/>
            <a:chOff x="5689026" y="981999"/>
            <a:chExt cx="1601669" cy="411030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026" y="1147522"/>
              <a:ext cx="1601669" cy="39447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137" y="981999"/>
              <a:ext cx="66320" cy="38162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661" y="994534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080433" y="911082"/>
            <a:ext cx="2159601" cy="1814548"/>
            <a:chOff x="5442301" y="937021"/>
            <a:chExt cx="2343718" cy="1969247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01" y="1032740"/>
              <a:ext cx="2343718" cy="1873528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134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my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97961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was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36205" y="911082"/>
            <a:ext cx="1785123" cy="2278247"/>
            <a:chOff x="3874628" y="1017701"/>
            <a:chExt cx="2125418" cy="271254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628" y="1206111"/>
              <a:ext cx="2125418" cy="25241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92" y="1017701"/>
              <a:ext cx="66320" cy="381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415" y="1017701"/>
              <a:ext cx="66320" cy="38162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736802" y="2788744"/>
            <a:ext cx="114312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they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65090" y="815978"/>
            <a:ext cx="979611" cy="1162419"/>
            <a:chOff x="4910737" y="1038861"/>
            <a:chExt cx="1063128" cy="1261521"/>
          </a:xfrm>
        </p:grpSpPr>
        <p:pic>
          <p:nvPicPr>
            <p:cNvPr id="29" name="Hat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737" y="1171052"/>
              <a:ext cx="1063128" cy="1129330"/>
            </a:xfrm>
            <a:prstGeom prst="rect">
              <a:avLst/>
            </a:prstGeom>
          </p:spPr>
        </p:pic>
        <p:pic>
          <p:nvPicPr>
            <p:cNvPr id="30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713" y="1038861"/>
              <a:ext cx="66320" cy="381629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2930835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all</a:t>
            </a:r>
          </a:p>
        </p:txBody>
      </p:sp>
      <p:sp>
        <p:nvSpPr>
          <p:cNvPr id="35" name="Rectangle: Rounded Corners 34">
            <a:hlinkClick r:id="rId9" action="ppaction://hlinksldjump"/>
          </p:cNvPr>
          <p:cNvSpPr/>
          <p:nvPr/>
        </p:nvSpPr>
        <p:spPr>
          <a:xfrm>
            <a:off x="7641558" y="151516"/>
            <a:ext cx="2587469" cy="37027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Finish</a:t>
            </a:r>
          </a:p>
        </p:txBody>
      </p:sp>
    </p:spTree>
    <p:extLst>
      <p:ext uri="{BB962C8B-B14F-4D97-AF65-F5344CB8AC3E}">
        <p14:creationId xmlns:p14="http://schemas.microsoft.com/office/powerpoint/2010/main" val="11350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9" grpId="0" animBg="1"/>
      <p:bldP spid="41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58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twinkl twiknl</cp:lastModifiedBy>
  <cp:revision>24</cp:revision>
  <dcterms:created xsi:type="dcterms:W3CDTF">2018-11-01T10:15:48Z</dcterms:created>
  <dcterms:modified xsi:type="dcterms:W3CDTF">2021-02-08T13:22:20Z</dcterms:modified>
</cp:coreProperties>
</file>